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4" r:id="rId16"/>
    <p:sldId id="277" r:id="rId17"/>
    <p:sldId id="275" r:id="rId18"/>
    <p:sldId id="273" r:id="rId19"/>
    <p:sldId id="272" r:id="rId20"/>
    <p:sldId id="25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07" autoAdjust="0"/>
    <p:restoredTop sz="94660"/>
  </p:normalViewPr>
  <p:slideViewPr>
    <p:cSldViewPr snapToGrid="0">
      <p:cViewPr>
        <p:scale>
          <a:sx n="60" d="100"/>
          <a:sy n="60" d="100"/>
        </p:scale>
        <p:origin x="38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g>
</file>

<file path=ppt/media/image6.gif>
</file>

<file path=ppt/media/image7.gif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9/11/2015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9/11/2015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9/11/2015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9/11/2015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9/11/2015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9/11/2015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9/11/2015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9/11/2015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9/11/2015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9/11/2015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9/11/2015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9/11/2015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9/11/2015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9/11/2015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9/11/2015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9/11/2015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9/11/2015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9/11/2015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carteritrellis.github.io/CodeCamp2015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carterwickstrom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twitter.com/carterwickstro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imgs.xkcd.com/comics/before_the_internet.png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2331501"/>
            <a:ext cx="9144000" cy="3774017"/>
          </a:xfrm>
        </p:spPr>
        <p:txBody>
          <a:bodyPr/>
          <a:lstStyle/>
          <a:p>
            <a:r>
              <a:rPr lang="en-US" dirty="0" smtClean="0"/>
              <a:t>Their Exits and </a:t>
            </a:r>
            <a:br>
              <a:rPr lang="en-US" dirty="0" smtClean="0"/>
            </a:br>
            <a:r>
              <a:rPr lang="en-US" dirty="0" smtClean="0"/>
              <a:t>Their Entrances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800" y="1577476"/>
            <a:ext cx="9144000" cy="754025"/>
          </a:xfrm>
        </p:spPr>
        <p:txBody>
          <a:bodyPr/>
          <a:lstStyle/>
          <a:p>
            <a:r>
              <a:rPr lang="en-US" dirty="0" smtClean="0"/>
              <a:t>Actors in the .NET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394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Microsoft .NET and Actors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…it’s complicated.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838" y="2670950"/>
            <a:ext cx="5035550" cy="3352837"/>
          </a:xfrm>
        </p:spPr>
      </p:pic>
    </p:spTree>
    <p:extLst>
      <p:ext uri="{BB962C8B-B14F-4D97-AF65-F5344CB8AC3E}">
        <p14:creationId xmlns:p14="http://schemas.microsoft.com/office/powerpoint/2010/main" val="3991262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840" y="0"/>
            <a:ext cx="572716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4172" y="372653"/>
            <a:ext cx="7060479" cy="2992904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 Internet is a passing fad.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No, he didn’t say this. He’s not stupid.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It certainly felt that way at the time.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13"/>
          </p:nvPr>
        </p:nvSpPr>
        <p:spPr>
          <a:xfrm>
            <a:off x="2564172" y="3365557"/>
            <a:ext cx="7908771" cy="548968"/>
          </a:xfrm>
        </p:spPr>
        <p:txBody>
          <a:bodyPr>
            <a:normAutofit/>
          </a:bodyPr>
          <a:lstStyle/>
          <a:p>
            <a:r>
              <a:rPr lang="en-US" sz="2000" dirty="0" smtClean="0"/>
              <a:t>Bill Gates, 1993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36353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Microsoft Azure Reliable Actors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Part of Azure Service Fabric</a:t>
            </a:r>
          </a:p>
          <a:p>
            <a:r>
              <a:rPr lang="en-US" dirty="0" smtClean="0"/>
              <a:t>Always-on Services based upon ‘</a:t>
            </a:r>
            <a:r>
              <a:rPr lang="en-US" dirty="0" err="1" smtClean="0"/>
              <a:t>microservices</a:t>
            </a:r>
            <a:r>
              <a:rPr lang="en-US" dirty="0" smtClean="0"/>
              <a:t>’</a:t>
            </a:r>
          </a:p>
          <a:p>
            <a:pPr lvl="1"/>
            <a:r>
              <a:rPr lang="en-US" dirty="0" smtClean="0"/>
              <a:t>Many independent units of state and logic</a:t>
            </a:r>
          </a:p>
          <a:p>
            <a:pPr lvl="1"/>
            <a:r>
              <a:rPr lang="en-US" dirty="0" smtClean="0"/>
              <a:t>Single-threaded objects that will still scale</a:t>
            </a:r>
          </a:p>
          <a:p>
            <a:pPr lvl="1"/>
            <a:r>
              <a:rPr lang="en-US" dirty="0" smtClean="0"/>
              <a:t>You don’t want to manage their granularity or concurrency</a:t>
            </a:r>
          </a:p>
          <a:p>
            <a:pPr lvl="1"/>
            <a:r>
              <a:rPr lang="en-US" dirty="0" smtClean="0"/>
              <a:t>You don’t want to manage their messages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576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Reliable Actor Interface and Proxy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2675" y="1775729"/>
            <a:ext cx="4797743" cy="876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2675" y="2802815"/>
            <a:ext cx="5279708" cy="19935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2675" y="4947183"/>
            <a:ext cx="7486650" cy="78867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0418" y="1775729"/>
            <a:ext cx="2688907" cy="876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2383" y="2796751"/>
            <a:ext cx="2206942" cy="1999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6964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Akka</a:t>
            </a:r>
            <a:r>
              <a:rPr lang="en-US" dirty="0" smtClean="0"/>
              <a:t> and the Reactive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/>
              <a:t>Reactive Systems are</a:t>
            </a:r>
            <a:r>
              <a:rPr lang="en-US" i="1" dirty="0" smtClean="0"/>
              <a:t>:</a:t>
            </a:r>
          </a:p>
          <a:p>
            <a:pPr>
              <a:lnSpc>
                <a:spcPct val="100000"/>
              </a:lnSpc>
            </a:pPr>
            <a:r>
              <a:rPr lang="en-US" sz="3200" b="1" i="1" dirty="0" smtClean="0"/>
              <a:t>Responsive</a:t>
            </a:r>
            <a:r>
              <a:rPr lang="en-US" i="1" dirty="0"/>
              <a:t>: The system responds in a timely manner if at all possible.</a:t>
            </a:r>
          </a:p>
          <a:p>
            <a:r>
              <a:rPr lang="en-US" sz="3200" b="1" i="1" dirty="0"/>
              <a:t>Resilient</a:t>
            </a:r>
            <a:r>
              <a:rPr lang="en-US" sz="3200" i="1" dirty="0"/>
              <a:t>: </a:t>
            </a:r>
            <a:r>
              <a:rPr lang="en-US" i="1" dirty="0"/>
              <a:t>The system stays responsive in the face of failure. </a:t>
            </a:r>
            <a:endParaRPr lang="en-US" i="1" dirty="0" smtClean="0"/>
          </a:p>
          <a:p>
            <a:r>
              <a:rPr lang="en-US" sz="3200" b="1" i="1" dirty="0" smtClean="0"/>
              <a:t>Elastic</a:t>
            </a:r>
            <a:r>
              <a:rPr lang="en-US" sz="3200" i="1" dirty="0"/>
              <a:t>: </a:t>
            </a:r>
            <a:r>
              <a:rPr lang="en-US" i="1" dirty="0"/>
              <a:t>The system stays responsive under varying workload</a:t>
            </a:r>
            <a:r>
              <a:rPr lang="en-US" i="1" dirty="0" smtClean="0"/>
              <a:t>.</a:t>
            </a:r>
            <a:endParaRPr lang="en-US" i="1" dirty="0"/>
          </a:p>
          <a:p>
            <a:r>
              <a:rPr lang="en-US" sz="3200" b="1" i="1" dirty="0"/>
              <a:t>Message Driven</a:t>
            </a:r>
            <a:r>
              <a:rPr lang="en-US" sz="3200" i="1" dirty="0"/>
              <a:t>: </a:t>
            </a:r>
            <a:r>
              <a:rPr lang="en-US" i="1" dirty="0" smtClean="0"/>
              <a:t>The system uses </a:t>
            </a:r>
            <a:r>
              <a:rPr lang="en-US" i="1" dirty="0"/>
              <a:t>asynchronous </a:t>
            </a:r>
            <a:r>
              <a:rPr lang="en-US" i="1" dirty="0" smtClean="0"/>
              <a:t>messages to </a:t>
            </a:r>
            <a:r>
              <a:rPr lang="en-US" i="1" dirty="0"/>
              <a:t>establish a boundary between </a:t>
            </a:r>
            <a:r>
              <a:rPr lang="en-US" i="1" dirty="0" smtClean="0"/>
              <a:t>components.</a:t>
            </a:r>
            <a:endParaRPr lang="en-US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1836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Akka.NET – ACT ALL THE THINGS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429" y="2282364"/>
            <a:ext cx="4577717" cy="3437860"/>
          </a:xfrm>
        </p:spPr>
      </p:pic>
    </p:spTree>
    <p:extLst>
      <p:ext uri="{BB962C8B-B14F-4D97-AF65-F5344CB8AC3E}">
        <p14:creationId xmlns:p14="http://schemas.microsoft.com/office/powerpoint/2010/main" val="9855157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UntypedActor</a:t>
            </a:r>
            <a:r>
              <a:rPr lang="en-US" dirty="0" smtClean="0"/>
              <a:t>, message, and </a:t>
            </a:r>
            <a:r>
              <a:rPr lang="en-US" dirty="0" err="1" smtClean="0"/>
              <a:t>IActorRef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4650" y="1543050"/>
            <a:ext cx="6667500" cy="1676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4650" y="3302000"/>
            <a:ext cx="5915025" cy="18097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9675" y="3289300"/>
            <a:ext cx="752475" cy="18224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14650" y="5181600"/>
            <a:ext cx="6667500" cy="108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5767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Choices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Reliable Actors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Service Fabric</a:t>
            </a:r>
          </a:p>
          <a:p>
            <a:r>
              <a:rPr lang="en-US" dirty="0" smtClean="0"/>
              <a:t>Azure only</a:t>
            </a:r>
          </a:p>
          <a:p>
            <a:r>
              <a:rPr lang="en-US" dirty="0" smtClean="0"/>
              <a:t>Orleans &amp; Halo</a:t>
            </a:r>
          </a:p>
          <a:p>
            <a:r>
              <a:rPr lang="en-US" dirty="0" smtClean="0"/>
              <a:t>Still pre-release</a:t>
            </a:r>
          </a:p>
          <a:p>
            <a:endParaRPr lang="en-US" dirty="0"/>
          </a:p>
          <a:p>
            <a:r>
              <a:rPr lang="en-US" dirty="0" smtClean="0"/>
              <a:t>Child-proofed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Akka</a:t>
            </a:r>
            <a:r>
              <a:rPr lang="en-US" dirty="0" smtClean="0"/>
              <a:t>.NET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err="1" smtClean="0"/>
              <a:t>ActorSystem</a:t>
            </a:r>
            <a:endParaRPr lang="en-US" dirty="0" smtClean="0"/>
          </a:p>
          <a:p>
            <a:r>
              <a:rPr lang="en-US" dirty="0" smtClean="0"/>
              <a:t>Wherever .NET runs</a:t>
            </a:r>
            <a:endParaRPr lang="en-US" dirty="0" smtClean="0"/>
          </a:p>
          <a:p>
            <a:r>
              <a:rPr lang="en-US" dirty="0" smtClean="0"/>
              <a:t>Open Source</a:t>
            </a:r>
          </a:p>
          <a:p>
            <a:r>
              <a:rPr lang="en-US" dirty="0" smtClean="0"/>
              <a:t>Existing </a:t>
            </a:r>
            <a:r>
              <a:rPr lang="en-US" dirty="0" err="1" smtClean="0"/>
              <a:t>Akka</a:t>
            </a:r>
            <a:r>
              <a:rPr lang="en-US" dirty="0" smtClean="0"/>
              <a:t> base</a:t>
            </a:r>
          </a:p>
          <a:p>
            <a:endParaRPr lang="en-US" dirty="0"/>
          </a:p>
          <a:p>
            <a:r>
              <a:rPr lang="en-US" dirty="0" smtClean="0"/>
              <a:t>No safety net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361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9892" y="-1"/>
            <a:ext cx="5486411" cy="68580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Actor Example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4532" y="946483"/>
            <a:ext cx="9144000" cy="1704499"/>
          </a:xfrm>
        </p:spPr>
        <p:txBody>
          <a:bodyPr>
            <a:noAutofit/>
          </a:bodyPr>
          <a:lstStyle/>
          <a:p>
            <a:r>
              <a:rPr lang="en-US" sz="2000" dirty="0"/>
              <a:t>Hot lines under a rain of drum</a:t>
            </a:r>
            <a:br>
              <a:rPr lang="en-US" sz="2000" dirty="0"/>
            </a:br>
            <a:r>
              <a:rPr lang="en-US" sz="2000" dirty="0"/>
              <a:t>Cigarette props in </a:t>
            </a:r>
            <a:r>
              <a:rPr lang="en-US" sz="2000" dirty="0" smtClean="0"/>
              <a:t>action</a:t>
            </a:r>
          </a:p>
          <a:p>
            <a:r>
              <a:rPr lang="en-US" sz="2000" dirty="0" smtClean="0"/>
              <a:t>Dialogue </a:t>
            </a:r>
            <a:r>
              <a:rPr lang="en-US" sz="2000" dirty="0"/>
              <a:t>dub, now </a:t>
            </a:r>
            <a:r>
              <a:rPr lang="en-US" sz="2000" dirty="0" smtClean="0"/>
              <a:t>here’s </a:t>
            </a:r>
            <a:r>
              <a:rPr lang="en-US" sz="2000" dirty="0"/>
              <a:t>the rub</a:t>
            </a:r>
            <a:br>
              <a:rPr lang="en-US" sz="2000" dirty="0"/>
            </a:br>
            <a:r>
              <a:rPr lang="en-US" sz="2000" dirty="0"/>
              <a:t>She's acting her </a:t>
            </a:r>
            <a:r>
              <a:rPr lang="en-US" sz="2000" dirty="0" smtClean="0"/>
              <a:t>reaction</a:t>
            </a:r>
          </a:p>
          <a:p>
            <a:r>
              <a:rPr lang="en-US" sz="2000" dirty="0" smtClean="0"/>
              <a:t>-- Bauhaus, “She’s In Parties” (1983)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79901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 For Your Interest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All material for this talk </a:t>
            </a:r>
            <a:r>
              <a:rPr lang="en-US" dirty="0" smtClean="0"/>
              <a:t>will be available </a:t>
            </a:r>
            <a:r>
              <a:rPr lang="en-US" dirty="0"/>
              <a:t>at </a:t>
            </a:r>
            <a:r>
              <a:rPr lang="en-US" dirty="0" smtClean="0">
                <a:hlinkClick r:id="rId2"/>
              </a:rPr>
              <a:t>https://carteritrellis.github.io/CodeCamp2015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If </a:t>
            </a:r>
            <a:r>
              <a:rPr lang="en-US" dirty="0" smtClean="0"/>
              <a:t>you found this at all interesting, come talk to me – we’re hiring.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592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288082"/>
          </a:xfrm>
        </p:spPr>
        <p:txBody>
          <a:bodyPr>
            <a:normAutofit fontScale="90000"/>
          </a:bodyPr>
          <a:lstStyle/>
          <a:p>
            <a:r>
              <a:rPr lang="en-US" dirty="0"/>
              <a:t>All the world's a stage,</a:t>
            </a:r>
            <a:br>
              <a:rPr lang="en-US" dirty="0"/>
            </a:br>
            <a:r>
              <a:rPr lang="en-US" dirty="0"/>
              <a:t>And all the men and women merely players;</a:t>
            </a:r>
            <a:br>
              <a:rPr lang="en-US" dirty="0"/>
            </a:br>
            <a:r>
              <a:rPr lang="en-US" dirty="0"/>
              <a:t>They have their exits and their entrances,</a:t>
            </a:r>
            <a:br>
              <a:rPr lang="en-US" dirty="0"/>
            </a:br>
            <a:r>
              <a:rPr lang="en-US" dirty="0"/>
              <a:t>And one man in his time plays many parts…</a:t>
            </a:r>
            <a:br>
              <a:rPr lang="en-US" dirty="0"/>
            </a:br>
            <a:endParaRPr lang="en-US" dirty="0"/>
          </a:p>
        </p:txBody>
      </p:sp>
      <p:pic>
        <p:nvPicPr>
          <p:cNvPr id="12" name="Picture Placeholder 11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2594" y="457200"/>
            <a:ext cx="4826578" cy="6042074"/>
          </a:xfrm>
          <a:effectLst>
            <a:softEdge rad="685800"/>
          </a:effectLst>
        </p:spPr>
      </p:pic>
      <p:sp>
        <p:nvSpPr>
          <p:cNvPr id="11" name="Text Placeholder 10"/>
          <p:cNvSpPr>
            <a:spLocks noGrp="1"/>
          </p:cNvSpPr>
          <p:nvPr>
            <p:ph type="body" sz="half" idx="2"/>
          </p:nvPr>
        </p:nvSpPr>
        <p:spPr>
          <a:xfrm>
            <a:off x="1120000" y="3494762"/>
            <a:ext cx="3652025" cy="2374225"/>
          </a:xfrm>
        </p:spPr>
        <p:txBody>
          <a:bodyPr/>
          <a:lstStyle/>
          <a:p>
            <a:r>
              <a:rPr lang="en-US" dirty="0" smtClean="0"/>
              <a:t>William Shakespeare, </a:t>
            </a:r>
            <a:r>
              <a:rPr lang="en-US" i="1" dirty="0" smtClean="0"/>
              <a:t>As You Like It</a:t>
            </a:r>
            <a:r>
              <a:rPr lang="en-US" dirty="0" smtClean="0"/>
              <a:t>, Act II, Scene VII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687646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391" y="1219782"/>
            <a:ext cx="4343409" cy="4343409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9788" y="3784209"/>
            <a:ext cx="10515600" cy="1054593"/>
          </a:xfrm>
        </p:spPr>
        <p:txBody>
          <a:bodyPr/>
          <a:lstStyle/>
          <a:p>
            <a:r>
              <a:rPr lang="en-US" dirty="0" smtClean="0"/>
              <a:t>Carter Wickstrom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Software Engineer</a:t>
            </a:r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www.linkedin.com/in/carterwickstrom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https://twitter.com/carterwickstrom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254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Actors are…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808" y="1915028"/>
            <a:ext cx="8306959" cy="4172532"/>
          </a:xfrm>
        </p:spPr>
      </p:pic>
    </p:spTree>
    <p:extLst>
      <p:ext uri="{BB962C8B-B14F-4D97-AF65-F5344CB8AC3E}">
        <p14:creationId xmlns:p14="http://schemas.microsoft.com/office/powerpoint/2010/main" val="1138333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Actors and… Software?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5510" y="1544270"/>
            <a:ext cx="8718687" cy="4901868"/>
          </a:xfrm>
        </p:spPr>
      </p:pic>
    </p:spTree>
    <p:extLst>
      <p:ext uri="{BB962C8B-B14F-4D97-AF65-F5344CB8AC3E}">
        <p14:creationId xmlns:p14="http://schemas.microsoft.com/office/powerpoint/2010/main" val="378827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latin typeface="Lucida Console" panose="020B0609040504020204" pitchFamily="49" charset="0"/>
                <a:cs typeface="Courier New" panose="02070309020205020404" pitchFamily="49" charset="0"/>
              </a:rPr>
              <a:t>goto</a:t>
            </a:r>
            <a:r>
              <a:rPr lang="en-US" dirty="0" smtClean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dirty="0" err="1" smtClean="0">
                <a:latin typeface="Lucida Console" panose="020B0609040504020204" pitchFamily="49" charset="0"/>
                <a:cs typeface="Courier New" panose="02070309020205020404" pitchFamily="49" charset="0"/>
              </a:rPr>
              <a:t>step_spag</a:t>
            </a:r>
            <a:r>
              <a:rPr lang="en-US" dirty="0" smtClean="0"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br>
              <a:rPr lang="en-US" dirty="0" smtClean="0">
                <a:latin typeface="Lucida Console" panose="020B0609040504020204" pitchFamily="49" charset="0"/>
                <a:cs typeface="Courier New" panose="02070309020205020404" pitchFamily="49" charset="0"/>
              </a:rPr>
            </a:br>
            <a:r>
              <a:rPr lang="en-US" dirty="0" err="1" smtClean="0">
                <a:latin typeface="Lucida Console" panose="020B0609040504020204" pitchFamily="49" charset="0"/>
                <a:cs typeface="Courier New" panose="02070309020205020404" pitchFamily="49" charset="0"/>
              </a:rPr>
              <a:t>step_spag</a:t>
            </a:r>
            <a:r>
              <a:rPr lang="en-US" dirty="0" smtClean="0"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  <a:endParaRPr lang="en-US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905" y="1843088"/>
            <a:ext cx="5930189" cy="4447642"/>
          </a:xfr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401852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 Programming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From this…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775" y="3307543"/>
            <a:ext cx="5024438" cy="2079651"/>
          </a:xfrm>
        </p:spPr>
      </p:pic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…to this: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838" y="2976048"/>
            <a:ext cx="5035550" cy="2742642"/>
          </a:xfrm>
        </p:spPr>
      </p:pic>
    </p:spTree>
    <p:extLst>
      <p:ext uri="{BB962C8B-B14F-4D97-AF65-F5344CB8AC3E}">
        <p14:creationId xmlns:p14="http://schemas.microsoft.com/office/powerpoint/2010/main" val="2661860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Actor Programming</a:t>
            </a:r>
            <a:endParaRPr lang="en-US" dirty="0"/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3257985" y="1690688"/>
            <a:ext cx="5035548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…to this: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5161" y="2208239"/>
            <a:ext cx="5229955" cy="376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932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 didn’t work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528" y="1690688"/>
            <a:ext cx="5266944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930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Internet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098" y="1690688"/>
            <a:ext cx="7590857" cy="2900571"/>
          </a:xfrm>
        </p:spPr>
      </p:pic>
      <p:sp>
        <p:nvSpPr>
          <p:cNvPr id="6" name="TextBox 5"/>
          <p:cNvSpPr txBox="1"/>
          <p:nvPr/>
        </p:nvSpPr>
        <p:spPr>
          <a:xfrm>
            <a:off x="1280160" y="5212080"/>
            <a:ext cx="96621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="</a:t>
            </a:r>
            <a:r>
              <a:rPr lang="en-US" dirty="0">
                <a:hlinkClick r:id="rId3"/>
              </a:rPr>
              <a:t>//imgs.xkcd.com/comics/before_the_internet.png</a:t>
            </a:r>
            <a:r>
              <a:rPr lang="en-US" dirty="0"/>
              <a:t>" title="We watched DAYTIME TV. Do you realize how soul-crushing it was? I&amp;#39;d rather eat an iPad than go back to watching daytime TV." alt="Before the Internet" /&gt;</a:t>
            </a:r>
          </a:p>
        </p:txBody>
      </p:sp>
    </p:spTree>
    <p:extLst>
      <p:ext uri="{BB962C8B-B14F-4D97-AF65-F5344CB8AC3E}">
        <p14:creationId xmlns:p14="http://schemas.microsoft.com/office/powerpoint/2010/main" val="2259540576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7653</TotalTime>
  <Words>342</Words>
  <Application>Microsoft Office PowerPoint</Application>
  <PresentationFormat>Widescreen</PresentationFormat>
  <Paragraphs>65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Corbel</vt:lpstr>
      <vt:lpstr>Courier New</vt:lpstr>
      <vt:lpstr>Lucida Console</vt:lpstr>
      <vt:lpstr>Depth</vt:lpstr>
      <vt:lpstr>Their Exits and  Their Entrances</vt:lpstr>
      <vt:lpstr>All the world's a stage, And all the men and women merely players; They have their exits and their entrances, And one man in his time plays many parts… </vt:lpstr>
      <vt:lpstr>Actors are…</vt:lpstr>
      <vt:lpstr>Actors and… Software?</vt:lpstr>
      <vt:lpstr>goto step_spag; step_spag:</vt:lpstr>
      <vt:lpstr>Parallel Programming</vt:lpstr>
      <vt:lpstr>Actor Programming</vt:lpstr>
      <vt:lpstr>It didn’t work</vt:lpstr>
      <vt:lpstr>The Internet</vt:lpstr>
      <vt:lpstr>Microsoft .NET and Actors</vt:lpstr>
      <vt:lpstr>The Internet is a passing fad.</vt:lpstr>
      <vt:lpstr>Microsoft Azure Reliable Actors</vt:lpstr>
      <vt:lpstr>Reliable Actor Interface and Proxy</vt:lpstr>
      <vt:lpstr>Akka and the Reactive Manifesto</vt:lpstr>
      <vt:lpstr>Akka.NET – ACT ALL THE THINGS</vt:lpstr>
      <vt:lpstr>UntypedActor, message, and IActorRef</vt:lpstr>
      <vt:lpstr>Choices</vt:lpstr>
      <vt:lpstr>Actor Example</vt:lpstr>
      <vt:lpstr>Thanks For Your Interest</vt:lpstr>
      <vt:lpstr>Carter Wickstrom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Their Exits and  Their Entrances</dc:title>
  <dc:creator>Carter Wickstrom</dc:creator>
  <cp:lastModifiedBy>Carter Wickstrom</cp:lastModifiedBy>
  <cp:revision>49</cp:revision>
  <dcterms:created xsi:type="dcterms:W3CDTF">2015-08-31T06:36:06Z</dcterms:created>
  <dcterms:modified xsi:type="dcterms:W3CDTF">2015-09-12T04:43:16Z</dcterms:modified>
</cp:coreProperties>
</file>

<file path=docProps/thumbnail.jpeg>
</file>